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70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</p:sldIdLst>
  <p:sldSz cx="12192000" cy="6858000"/>
  <p:notesSz cx="6858000" cy="9144000"/>
  <p:defaultTextStyle>
    <a:defPPr>
      <a:defRPr lang="en-L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E5C331-1FAF-0B47-B435-54BAFF0F278A}" v="41" dt="2024-05-01T10:47:05.537"/>
    <p1510:client id="{DBDF900A-2FA0-16AC-0DF5-F2EC660153D0}" v="963" dt="2024-05-01T08:40:44.833"/>
    <p1510:client id="{E54ACBDE-21D6-92DC-39B5-29D03D9EB678}" v="15" dt="2024-05-01T10:30:08.9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4"/>
  </p:normalViewPr>
  <p:slideViewPr>
    <p:cSldViewPr snapToGrid="0">
      <p:cViewPr varScale="1">
        <p:scale>
          <a:sx n="102" d="100"/>
          <a:sy n="102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A7335-38D1-BB3E-2BF9-4BFAA0CC2E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2107B-1FE6-08A4-8CB9-99F9CB769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5C8E7-518D-BD00-D7B9-5A9EEE5FF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A05A3-8E21-A332-1121-BA68E5769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DA2AC-C2F0-8C2C-1CFE-68FAB50CD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84480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9D99-A3D7-814C-7FAF-E4599B39C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22FA5-6050-D966-FDD5-0956995559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1E39E-3270-E616-F66B-43CF3A02E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197B4-9E06-2045-6AC2-F92E5A9B2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392CE-9C8A-20A1-60BC-8B39822FA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879829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BF2E83-5524-E019-6A0F-7AD38ACA19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753322-1B83-29AA-5154-55C5306AE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A4A9A-A374-5C81-9CAE-5541DF86F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8C283-5D6A-9B26-50FF-D0D9D04D5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46398-E530-A1E0-577E-7C84EE753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381796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77816-2DB2-533C-C389-34BC1954D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D5B37-D1A3-4CF5-F195-59E02772C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70105-7AD7-3721-EA34-402A5ADDA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3DAD7-780A-A595-0FDB-C0E3E831F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09A76-1083-8D51-C55B-0869106F0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911348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E1D81-7C67-F96B-D7F4-AD7EF6907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F3EFF-BC53-B399-BE87-AEE05ED04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524E0-4618-02C3-62C4-DAA9612C4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2FFCF-4300-852E-908E-56B842967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A4506-6876-EA60-7B8E-40915CA4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957251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FA02-230A-7627-93A7-E2D57D5E0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BA2BC-BA69-B61A-3971-44C6555740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2A40D-68A2-B48C-F239-60FBF77FA9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8F4BAD-59E6-2314-5935-BACDBD2FE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7E9B45-E735-9EA9-02DF-B955AA0B6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330CD-56E6-F8C1-C3F7-DFB72C352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909928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D1650-3D77-3053-B2B2-7A6F5AE4A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4C455-C773-EBFD-1998-C3FC53525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950E46-E377-170C-9D44-67D43474B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8FE553-DAF0-30B9-819A-CE6045FB0B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5BB3D1-2762-F452-2090-74E3E5FC1E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C2989F-6C73-6E91-3085-01E06606F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FA9CA2-062B-C0A2-67E5-B92E68357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BD630-5A56-CCD3-31B2-FBEF5CE8F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802371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A64A0-AE1D-8CB7-77BA-652E70E4B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D2FAC7-2F4F-06E8-885E-848DA94ED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E422B4-0A69-DBB6-B47E-480C31DA8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90C288-A8AC-DC57-9FCE-BC7200EC9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877849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2D60C2-1C32-9DC1-B7B6-C18175D8C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1E7D9C-CEAE-764B-B7AB-B643B815F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F7003-2307-0CA1-22E4-0C8236E00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13220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DD42A-F3EF-5EE3-20D9-A255E5069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00367-8E44-C193-629D-4C1A549A4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0AC8AB-A3D7-C24A-9175-7BB2F47D05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DCD4D-497A-B760-FD08-991302D08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4EBDD7-D5BC-C705-1D17-90EDEEEDC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B55C23-10F7-8B26-80AA-1B105D248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383266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3D84-1E9E-BAEE-36A4-46BBE919A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AEBD34-B009-FDAD-67DA-E8153157BD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4E85B-D325-76A9-206C-2B6278FDF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C5F3DE-6499-EAA5-305F-7A0EA55B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726DA-B336-0B51-DDFD-B773141A4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7DF8A-1CD7-4005-5DB7-2AD20F3C1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813543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490FF6-61B2-63A5-B696-E32AF95DA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AF913-CCCF-6668-1129-AEA0CB137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81B33-EC4A-F373-D347-708A78C282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49817B-E4E7-AB47-AF35-055C1F4B1EB1}" type="datetimeFigureOut">
              <a:rPr lang="en-LK" smtClean="0"/>
              <a:t>05/01/2024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CC992-80D4-0E22-185C-DD3B3F9E36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21656-A91A-2B56-1DD6-A31EC7081A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69EA1F-010E-2649-8173-B1B1B9F983E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4214509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8649" y="233287"/>
            <a:ext cx="1474700" cy="1474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2327413" y="1799132"/>
            <a:ext cx="7537173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 Project</a:t>
            </a:r>
          </a:p>
          <a:p>
            <a:pPr algn="ctr"/>
            <a:r>
              <a:rPr lang="en-US" sz="3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Final Presentation</a:t>
            </a:r>
          </a:p>
          <a:p>
            <a:pPr algn="ctr"/>
            <a:endParaRPr lang="en-US" sz="40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T20 Cricket Analysis Dashboard</a:t>
            </a:r>
          </a:p>
          <a:p>
            <a:pPr algn="ctr"/>
            <a:endParaRPr lang="en-GB" sz="3200" b="1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sz="2800" b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Group - B</a:t>
            </a:r>
          </a:p>
          <a:p>
            <a:endParaRPr lang="en-LK" sz="4000">
              <a:solidFill>
                <a:schemeClr val="bg1"/>
              </a:solidFill>
            </a:endParaRPr>
          </a:p>
        </p:txBody>
      </p:sp>
      <p:pic>
        <p:nvPicPr>
          <p:cNvPr id="10" name="Picture 9" descr="A black and white logo&#10;&#10;Description automatically generated">
            <a:extLst>
              <a:ext uri="{FF2B5EF4-FFF2-40B4-BE49-F238E27FC236}">
                <a16:creationId xmlns:a16="http://schemas.microsoft.com/office/drawing/2014/main" id="{F631EA80-7094-FEDF-EAAD-DF0B94472B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6454" y="5365624"/>
            <a:ext cx="1259089" cy="1259089"/>
          </a:xfrm>
          <a:prstGeom prst="rect">
            <a:avLst/>
          </a:prstGeom>
        </p:spPr>
      </p:pic>
      <p:pic>
        <p:nvPicPr>
          <p:cNvPr id="3" name="Untitled design">
            <a:hlinkClick r:id="" action="ppaction://media"/>
            <a:extLst>
              <a:ext uri="{FF2B5EF4-FFF2-40B4-BE49-F238E27FC236}">
                <a16:creationId xmlns:a16="http://schemas.microsoft.com/office/drawing/2014/main" id="{8CF11DCF-F89D-D78F-9197-2F02E06188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21093" y="21"/>
            <a:ext cx="12208781" cy="687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195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130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3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662180" y="2862471"/>
            <a:ext cx="3041803" cy="29078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Batting Performance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914400" lvl="1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4040378" y="-9341"/>
            <a:ext cx="8150755" cy="6875582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812" y="-180889"/>
            <a:ext cx="2695123" cy="26951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BFCBC8-CC64-D94E-BFAC-66F1840382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9038" y="-25400"/>
            <a:ext cx="8159823" cy="690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1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662180" y="2862471"/>
            <a:ext cx="3041803" cy="29078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Bowling Performance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914400" lvl="1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07" y="11277"/>
            <a:ext cx="2695123" cy="2695123"/>
          </a:xfrm>
          <a:prstGeom prst="rect">
            <a:avLst/>
          </a:prstGeom>
        </p:spPr>
      </p:pic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4041705" y="3212201"/>
            <a:ext cx="8158527" cy="3656576"/>
          </a:xfrm>
          <a:prstGeom prst="rect">
            <a:avLst/>
          </a:prstGeom>
        </p:spPr>
      </p:pic>
      <p:pic>
        <p:nvPicPr>
          <p:cNvPr id="3" name="Picture 2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A3DADE59-CC90-E8CA-0B9A-BFD1752A74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-1051"/>
            <a:ext cx="8178800" cy="3583501"/>
          </a:xfrm>
          <a:prstGeom prst="rect">
            <a:avLst/>
          </a:prstGeom>
        </p:spPr>
      </p:pic>
      <p:pic>
        <p:nvPicPr>
          <p:cNvPr id="5" name="Picture 4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83B4A77E-776A-DDEF-CFAE-C269D4D077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8600" y="3575965"/>
            <a:ext cx="8178800" cy="330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08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662180" y="2862471"/>
            <a:ext cx="3041803" cy="29078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Bowling Performance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914400" lvl="1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07" y="11277"/>
            <a:ext cx="2695123" cy="2695123"/>
          </a:xfrm>
          <a:prstGeom prst="rect">
            <a:avLst/>
          </a:prstGeom>
        </p:spPr>
      </p:pic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4041705" y="3212201"/>
            <a:ext cx="8158527" cy="3656576"/>
          </a:xfrm>
          <a:prstGeom prst="rect">
            <a:avLst/>
          </a:prstGeom>
        </p:spPr>
      </p:pic>
      <p:pic>
        <p:nvPicPr>
          <p:cNvPr id="2" name="Picture 1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1DD62916-2505-2608-1B4A-1BE1566539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-8309"/>
            <a:ext cx="8178800" cy="3610719"/>
          </a:xfrm>
          <a:prstGeom prst="rect">
            <a:avLst/>
          </a:prstGeom>
        </p:spPr>
      </p:pic>
      <p:pic>
        <p:nvPicPr>
          <p:cNvPr id="4" name="Picture 3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5E4AA735-AB5F-E8EB-41D4-B4AA4C735F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8600" y="3565993"/>
            <a:ext cx="8178800" cy="332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364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458980" y="3103771"/>
            <a:ext cx="3359303" cy="29078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Bowling</a:t>
            </a:r>
            <a:endParaRPr lang="en-US"/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Performance</a:t>
            </a:r>
            <a:endParaRPr lang="en-US"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914400" lvl="1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4040378" y="-9341"/>
            <a:ext cx="8150755" cy="6875582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812" y="-180889"/>
            <a:ext cx="2695123" cy="2695123"/>
          </a:xfrm>
          <a:prstGeom prst="rect">
            <a:avLst/>
          </a:prstGeom>
        </p:spPr>
      </p:pic>
      <p:pic>
        <p:nvPicPr>
          <p:cNvPr id="2" name="Picture 1" descr="A colorful squares with black and white text&#10;&#10;Description automatically generated">
            <a:extLst>
              <a:ext uri="{FF2B5EF4-FFF2-40B4-BE49-F238E27FC236}">
                <a16:creationId xmlns:a16="http://schemas.microsoft.com/office/drawing/2014/main" id="{BC46E1F5-8775-A13A-6F42-2601A32E37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1013" y="-12700"/>
            <a:ext cx="8333674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53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8649" y="233287"/>
            <a:ext cx="1474700" cy="1474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2440725" y="3071752"/>
            <a:ext cx="827689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Let’s See Our Dashboard</a:t>
            </a:r>
          </a:p>
        </p:txBody>
      </p:sp>
    </p:spTree>
    <p:extLst>
      <p:ext uri="{BB962C8B-B14F-4D97-AF65-F5344CB8AC3E}">
        <p14:creationId xmlns:p14="http://schemas.microsoft.com/office/powerpoint/2010/main" val="2196672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8649" y="233287"/>
            <a:ext cx="1474700" cy="1474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2327413" y="1799132"/>
            <a:ext cx="7537173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 Project</a:t>
            </a:r>
          </a:p>
          <a:p>
            <a:pPr algn="ctr"/>
            <a:r>
              <a:rPr lang="en-US" sz="3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Final Presentation</a:t>
            </a:r>
          </a:p>
          <a:p>
            <a:pPr algn="ctr"/>
            <a:endParaRPr lang="en-US" sz="40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T20 Cricket Analysis Dashboard</a:t>
            </a:r>
          </a:p>
          <a:p>
            <a:pPr algn="ctr"/>
            <a:endParaRPr lang="en-GB" sz="3200" b="1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sz="2800" b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Group - B</a:t>
            </a:r>
          </a:p>
          <a:p>
            <a:endParaRPr lang="en-LK" sz="4000">
              <a:solidFill>
                <a:schemeClr val="bg1"/>
              </a:solidFill>
            </a:endParaRPr>
          </a:p>
        </p:txBody>
      </p:sp>
      <p:pic>
        <p:nvPicPr>
          <p:cNvPr id="10" name="Picture 9" descr="A black and white logo&#10;&#10;Description automatically generated">
            <a:extLst>
              <a:ext uri="{FF2B5EF4-FFF2-40B4-BE49-F238E27FC236}">
                <a16:creationId xmlns:a16="http://schemas.microsoft.com/office/drawing/2014/main" id="{F631EA80-7094-FEDF-EAAD-DF0B94472B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6454" y="5365624"/>
            <a:ext cx="1259089" cy="125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56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8649" y="233287"/>
            <a:ext cx="1474700" cy="1474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2515152" y="1710785"/>
            <a:ext cx="7813259" cy="40010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  <a:latin typeface="Times New Roman"/>
                <a:cs typeface="Times New Roman"/>
              </a:rPr>
              <a:t>Introduction</a:t>
            </a:r>
            <a:endParaRPr lang="en-US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Our Project is based on the 2022 T20 World cup of men.</a:t>
            </a:r>
            <a:endParaRPr lang="en-US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And that tournament was held on Australia. </a:t>
            </a:r>
          </a:p>
          <a:p>
            <a:endParaRPr lang="en-US">
              <a:solidFill>
                <a:schemeClr val="bg1"/>
              </a:solidFill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Also, in 2022 T20 champions are England</a:t>
            </a:r>
            <a:endParaRPr lang="en-US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256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8649" y="233287"/>
            <a:ext cx="1474700" cy="1474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2515152" y="1710785"/>
            <a:ext cx="7813259" cy="40010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  <a:latin typeface="Times New Roman"/>
                <a:cs typeface="Times New Roman"/>
              </a:rPr>
              <a:t>Objectives</a:t>
            </a:r>
            <a:endParaRPr lang="en-US">
              <a:solidFill>
                <a:schemeClr val="bg1"/>
              </a:solidFill>
            </a:endParaRPr>
          </a:p>
          <a:p>
            <a:pPr algn="ctr"/>
            <a:endParaRPr lang="en-US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Making insightful dashboard for the 2022 T20 men's world cup.</a:t>
            </a:r>
            <a:endParaRPr lang="en-US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Doing more useful EDA Process.</a:t>
            </a:r>
          </a:p>
          <a:p>
            <a:endParaRPr lang="en-US">
              <a:solidFill>
                <a:schemeClr val="bg1"/>
              </a:solidFill>
            </a:endParaRPr>
          </a:p>
          <a:p>
            <a:endParaRPr lang="en-US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405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8649" y="233287"/>
            <a:ext cx="1474700" cy="1474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2515152" y="1710785"/>
            <a:ext cx="7813259" cy="35702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  <a:latin typeface="Times New Roman"/>
                <a:cs typeface="Times New Roman"/>
              </a:rPr>
              <a:t>Techniques Used</a:t>
            </a:r>
            <a:endParaRPr lang="en-US">
              <a:solidFill>
                <a:schemeClr val="bg1"/>
              </a:solidFill>
            </a:endParaRPr>
          </a:p>
          <a:p>
            <a:pPr algn="ctr"/>
            <a:endParaRPr lang="en-US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EDA Part : Python</a:t>
            </a:r>
            <a:endParaRPr lang="en-US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Dashboard Creation : Power BI</a:t>
            </a:r>
          </a:p>
          <a:p>
            <a:endParaRPr lang="en-US">
              <a:solidFill>
                <a:schemeClr val="bg1"/>
              </a:solidFill>
            </a:endParaRPr>
          </a:p>
          <a:p>
            <a:endParaRPr lang="en-US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015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8649" y="233287"/>
            <a:ext cx="1474700" cy="1474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2515152" y="1710785"/>
            <a:ext cx="7813259" cy="48628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  <a:latin typeface="Times New Roman"/>
                <a:cs typeface="Times New Roman"/>
              </a:rPr>
              <a:t>EDA Part</a:t>
            </a:r>
          </a:p>
          <a:p>
            <a:pPr algn="ctr"/>
            <a:endParaRPr lang="en-US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2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Here we mainly focus two sides.</a:t>
            </a:r>
          </a:p>
          <a:p>
            <a:pPr marL="457200" indent="-457200">
              <a:buFont typeface="Arial"/>
              <a:buChar char="•"/>
            </a:pPr>
            <a:endParaRPr lang="en-US" sz="2800" b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They are:</a:t>
            </a:r>
            <a:endParaRPr lang="en-US" sz="2800" b="1">
              <a:solidFill>
                <a:schemeClr val="bg1"/>
              </a:solidFill>
              <a:latin typeface="Times New Roman"/>
              <a:cs typeface="Times New Roman" panose="02020603050405020304" pitchFamily="18" charset="0"/>
            </a:endParaRPr>
          </a:p>
          <a:p>
            <a:pPr marL="457200" indent="-457200">
              <a:buFont typeface="Arial"/>
              <a:buChar char="•"/>
            </a:pPr>
            <a:endParaRPr lang="en-US" sz="2800" b="1">
              <a:solidFill>
                <a:schemeClr val="bg1"/>
              </a:solidFill>
              <a:latin typeface="Times New Roman"/>
              <a:cs typeface="Times New Roman" panose="02020603050405020304" pitchFamily="18" charset="0"/>
            </a:endParaRPr>
          </a:p>
          <a:p>
            <a:pPr marL="914400" lvl="1" indent="-457200">
              <a:buFont typeface="Courier New"/>
              <a:buChar char="o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Batting Performance</a:t>
            </a:r>
            <a:endParaRPr lang="en-US" sz="2800" b="1">
              <a:solidFill>
                <a:schemeClr val="bg1"/>
              </a:solidFill>
              <a:latin typeface="Times New Roman"/>
              <a:cs typeface="Times New Roman" panose="02020603050405020304" pitchFamily="18" charset="0"/>
            </a:endParaRPr>
          </a:p>
          <a:p>
            <a:pPr marL="914400" lvl="1" indent="-457200">
              <a:buFont typeface="Courier New"/>
              <a:buChar char="o"/>
            </a:pP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Bowling Performance</a:t>
            </a:r>
            <a:endParaRPr lang="en-US" sz="2800" b="1">
              <a:solidFill>
                <a:schemeClr val="bg1"/>
              </a:solidFill>
              <a:latin typeface="Times New Roman"/>
              <a:cs typeface="Times New Roman" panose="02020603050405020304" pitchFamily="18" charset="0"/>
            </a:endParaRPr>
          </a:p>
          <a:p>
            <a:endParaRPr lang="en-US">
              <a:solidFill>
                <a:schemeClr val="bg1"/>
              </a:solidFill>
              <a:latin typeface="Aptos" panose="02110004020202020204"/>
              <a:cs typeface="Times New Roman" panose="02020603050405020304" pitchFamily="18" charset="0"/>
            </a:endParaRPr>
          </a:p>
          <a:p>
            <a:endParaRPr lang="en-US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727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662180" y="2862471"/>
            <a:ext cx="3041803" cy="29078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Batting Performance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914400" lvl="1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807" y="239877"/>
            <a:ext cx="2695123" cy="2695123"/>
          </a:xfrm>
          <a:prstGeom prst="rect">
            <a:avLst/>
          </a:prstGeom>
        </p:spPr>
      </p:pic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4029005" y="3161401"/>
            <a:ext cx="7866427" cy="3720076"/>
          </a:xfrm>
          <a:prstGeom prst="rect">
            <a:avLst/>
          </a:prstGeom>
        </p:spPr>
      </p:pic>
      <p:pic>
        <p:nvPicPr>
          <p:cNvPr id="2" name="Picture 1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F03417CB-5487-5E17-88BE-C5112B04BB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426" y="3156045"/>
            <a:ext cx="7862337" cy="3694957"/>
          </a:xfrm>
          <a:prstGeom prst="rect">
            <a:avLst/>
          </a:prstGeom>
        </p:spPr>
      </p:pic>
      <p:pic>
        <p:nvPicPr>
          <p:cNvPr id="4" name="Picture 3" descr="A colorful pie chart with numbers and text&#10;&#10;Description automatically generated">
            <a:extLst>
              <a:ext uri="{FF2B5EF4-FFF2-40B4-BE49-F238E27FC236}">
                <a16:creationId xmlns:a16="http://schemas.microsoft.com/office/drawing/2014/main" id="{96852C2D-9F56-6803-962E-4A7236E24E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0954" y="673"/>
            <a:ext cx="4765343" cy="317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662180" y="2862471"/>
            <a:ext cx="3041803" cy="29078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Batting Performance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914400" lvl="1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4040378" y="-9341"/>
            <a:ext cx="8150755" cy="6875582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812" y="-180889"/>
            <a:ext cx="2695123" cy="26951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A735DC-6916-F5C0-327D-7E4D17D1E7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8776" y="1173989"/>
            <a:ext cx="8186948" cy="570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69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D3F152-7BE1-BEAD-D32E-16F8B54AD956}"/>
              </a:ext>
            </a:extLst>
          </p:cNvPr>
          <p:cNvSpPr txBox="1"/>
          <p:nvPr/>
        </p:nvSpPr>
        <p:spPr>
          <a:xfrm>
            <a:off x="662180" y="2862471"/>
            <a:ext cx="3041803" cy="29078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Batting Performance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914400" lvl="1" indent="-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b="1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A blue background with pink and blue lines&#10;&#10;Description automatically generated">
            <a:extLst>
              <a:ext uri="{FF2B5EF4-FFF2-40B4-BE49-F238E27FC236}">
                <a16:creationId xmlns:a16="http://schemas.microsoft.com/office/drawing/2014/main" id="{50DB33F1-7B41-F7C4-25E5-44C83BA5C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26" r="10169"/>
          <a:stretch/>
        </p:blipFill>
        <p:spPr>
          <a:xfrm>
            <a:off x="4040378" y="-9341"/>
            <a:ext cx="8150755" cy="6875582"/>
          </a:xfrm>
          <a:prstGeom prst="rect">
            <a:avLst/>
          </a:prstGeom>
        </p:spPr>
      </p:pic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DE66A7C-BE59-1B53-209E-4A8449FA1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812" y="-180889"/>
            <a:ext cx="2695123" cy="269512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3D9E747-C77A-046A-578D-5B2949E82B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5" r="-615" b="232"/>
          <a:stretch/>
        </p:blipFill>
        <p:spPr>
          <a:xfrm>
            <a:off x="3996879" y="1262967"/>
            <a:ext cx="8233839" cy="434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2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</Words>
  <Application>Microsoft Office PowerPoint</Application>
  <PresentationFormat>Widescreen</PresentationFormat>
  <Paragraphs>71</Paragraphs>
  <Slides>14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MRK Karunathilaka</dc:creator>
  <cp:lastModifiedBy>MRK Karunathilaka</cp:lastModifiedBy>
  <cp:revision>21</cp:revision>
  <dcterms:created xsi:type="dcterms:W3CDTF">2024-05-01T07:32:30Z</dcterms:created>
  <dcterms:modified xsi:type="dcterms:W3CDTF">2024-05-02T01:51:03Z</dcterms:modified>
</cp:coreProperties>
</file>

<file path=docProps/thumbnail.jpeg>
</file>